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19" r:id="rId22"/>
    <p:sldId id="304" r:id="rId23"/>
    <p:sldId id="280" r:id="rId24"/>
    <p:sldId id="279" r:id="rId25"/>
    <p:sldId id="320" r:id="rId26"/>
    <p:sldId id="321" r:id="rId27"/>
    <p:sldId id="328" r:id="rId28"/>
    <p:sldId id="305" r:id="rId29"/>
    <p:sldId id="306" r:id="rId30"/>
    <p:sldId id="307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06-02-2025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youtu.be/u8uHI6WLz6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opscience.iop.org/book/mono/978-1-6817-4073-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Edition#1 2016 : </a:t>
            </a:r>
            <a:r>
              <a:rPr lang="en-US" sz="700" dirty="0">
                <a:hlinkClick r:id="rId2"/>
              </a:rPr>
              <a:t>https://iopscience.iop.org/book/mono/978-1-6817-4073-7</a:t>
            </a:r>
            <a:endParaRPr lang="en-US" sz="700" dirty="0"/>
          </a:p>
          <a:p>
            <a:r>
              <a:rPr lang="en-US" sz="700" dirty="0"/>
              <a:t>Edition#2 2023 : </a:t>
            </a:r>
            <a:r>
              <a:rPr lang="en-US" sz="700" dirty="0">
                <a:hlinkClick r:id="rId3"/>
              </a:rPr>
              <a:t>https://iopscience.iop.org/book/mono/978-0-7503-4737-2</a:t>
            </a:r>
            <a:endParaRPr lang="en-GB" sz="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Useful resources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9"/>
              </a:rPr>
              <a:t>https://youtu.be/u8uHI6WLz6c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What are they?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History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 sphericity decreases with increasing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Sphericity peaks at low values as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increases</a:t>
            </a:r>
            <a:endParaRPr lang="en-US" sz="16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Confirmed jets are formed due to 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cross-section ≈ exp(-b×p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b=1.02 ± 0.09 GeV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events increases with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above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https://journals.aps.org/prl/pdf/10.1103/PhysRevLett.35.1609</a:t>
            </a:r>
            <a:endParaRPr lang="en-GB" sz="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example,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Sterman–Weinberg jets : first jet algorithm (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PRL-1969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fraction of 2-jet events for a given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3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Cone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2"/>
              </a:rPr>
              <a:t>https://iopscience.iop.org/book/mono/978-1-6817-4073-7</a:t>
            </a:r>
            <a:endParaRPr lang="en-GB" sz="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Clustering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02621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45125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nCh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nCh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Setting physics switches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3075</TotalTime>
  <Words>3014</Words>
  <Application>Microsoft Office PowerPoint</Application>
  <PresentationFormat>Widescreen</PresentationFormat>
  <Paragraphs>391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Detector parameters</vt:lpstr>
      <vt:lpstr>CMS co-ordinate system</vt:lpstr>
      <vt:lpstr>CMS particle definitions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946</cp:revision>
  <dcterms:created xsi:type="dcterms:W3CDTF">2024-11-21T11:19:07Z</dcterms:created>
  <dcterms:modified xsi:type="dcterms:W3CDTF">2025-02-06T13:05:42Z</dcterms:modified>
</cp:coreProperties>
</file>